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97" r:id="rId4"/>
    <p:sldId id="299" r:id="rId5"/>
    <p:sldId id="298" r:id="rId6"/>
    <p:sldId id="283" r:id="rId7"/>
    <p:sldId id="284" r:id="rId8"/>
    <p:sldId id="290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sanna Hegde" userId="0d982a453045dfc8" providerId="LiveId" clId="{4B2DCBA8-6B79-41E2-A507-79C501CFE0C7}"/>
    <pc:docChg chg="undo custSel addSld delSld modSld sldOrd">
      <pc:chgData name="Prasanna Hegde" userId="0d982a453045dfc8" providerId="LiveId" clId="{4B2DCBA8-6B79-41E2-A507-79C501CFE0C7}" dt="2022-03-08T11:31:08.095" v="251" actId="478"/>
      <pc:docMkLst>
        <pc:docMk/>
      </pc:docMkLst>
      <pc:sldChg chg="delSp modSp mod">
        <pc:chgData name="Prasanna Hegde" userId="0d982a453045dfc8" providerId="LiveId" clId="{4B2DCBA8-6B79-41E2-A507-79C501CFE0C7}" dt="2022-03-08T11:27:58.077" v="79" actId="14100"/>
        <pc:sldMkLst>
          <pc:docMk/>
          <pc:sldMk cId="205484239" sldId="256"/>
        </pc:sldMkLst>
        <pc:spChg chg="mod">
          <ac:chgData name="Prasanna Hegde" userId="0d982a453045dfc8" providerId="LiveId" clId="{4B2DCBA8-6B79-41E2-A507-79C501CFE0C7}" dt="2022-03-08T11:27:58.077" v="79" actId="14100"/>
          <ac:spMkLst>
            <pc:docMk/>
            <pc:sldMk cId="205484239" sldId="256"/>
            <ac:spMk id="2" creationId="{00000000-0000-0000-0000-000000000000}"/>
          </ac:spMkLst>
        </pc:spChg>
        <pc:picChg chg="del">
          <ac:chgData name="Prasanna Hegde" userId="0d982a453045dfc8" providerId="LiveId" clId="{4B2DCBA8-6B79-41E2-A507-79C501CFE0C7}" dt="2022-03-08T11:27:21.653" v="0" actId="478"/>
          <ac:picMkLst>
            <pc:docMk/>
            <pc:sldMk cId="205484239" sldId="256"/>
            <ac:picMk id="4" creationId="{256CABAF-4180-45D4-A14B-EDA8B570A468}"/>
          </ac:picMkLst>
        </pc:picChg>
      </pc:sldChg>
      <pc:sldChg chg="del">
        <pc:chgData name="Prasanna Hegde" userId="0d982a453045dfc8" providerId="LiveId" clId="{4B2DCBA8-6B79-41E2-A507-79C501CFE0C7}" dt="2022-03-08T11:30:34.930" v="205" actId="47"/>
        <pc:sldMkLst>
          <pc:docMk/>
          <pc:sldMk cId="1824831603" sldId="263"/>
        </pc:sldMkLst>
      </pc:sldChg>
      <pc:sldChg chg="delSp modSp mod ord">
        <pc:chgData name="Prasanna Hegde" userId="0d982a453045dfc8" providerId="LiveId" clId="{4B2DCBA8-6B79-41E2-A507-79C501CFE0C7}" dt="2022-03-08T11:28:40.949" v="97" actId="20577"/>
        <pc:sldMkLst>
          <pc:docMk/>
          <pc:sldMk cId="598110990" sldId="281"/>
        </pc:sldMkLst>
        <pc:spChg chg="mod">
          <ac:chgData name="Prasanna Hegde" userId="0d982a453045dfc8" providerId="LiveId" clId="{4B2DCBA8-6B79-41E2-A507-79C501CFE0C7}" dt="2022-03-08T11:28:40.949" v="97" actId="20577"/>
          <ac:spMkLst>
            <pc:docMk/>
            <pc:sldMk cId="598110990" sldId="281"/>
            <ac:spMk id="8" creationId="{00000000-0000-0000-0000-000000000000}"/>
          </ac:spMkLst>
        </pc:spChg>
        <pc:spChg chg="del mod">
          <ac:chgData name="Prasanna Hegde" userId="0d982a453045dfc8" providerId="LiveId" clId="{4B2DCBA8-6B79-41E2-A507-79C501CFE0C7}" dt="2022-03-08T11:28:11.168" v="84"/>
          <ac:spMkLst>
            <pc:docMk/>
            <pc:sldMk cId="598110990" sldId="281"/>
            <ac:spMk id="12" creationId="{00000000-0000-0000-0000-000000000000}"/>
          </ac:spMkLst>
        </pc:spChg>
        <pc:picChg chg="del">
          <ac:chgData name="Prasanna Hegde" userId="0d982a453045dfc8" providerId="LiveId" clId="{4B2DCBA8-6B79-41E2-A507-79C501CFE0C7}" dt="2022-03-08T11:28:05.999" v="81" actId="478"/>
          <ac:picMkLst>
            <pc:docMk/>
            <pc:sldMk cId="598110990" sldId="281"/>
            <ac:picMk id="2" creationId="{A9747BF8-6EA0-496C-9317-A67CD2EEC30C}"/>
          </ac:picMkLst>
        </pc:picChg>
      </pc:sldChg>
      <pc:sldChg chg="delSp modSp mod">
        <pc:chgData name="Prasanna Hegde" userId="0d982a453045dfc8" providerId="LiveId" clId="{4B2DCBA8-6B79-41E2-A507-79C501CFE0C7}" dt="2022-03-08T11:31:08.095" v="251" actId="478"/>
        <pc:sldMkLst>
          <pc:docMk/>
          <pc:sldMk cId="2096491741" sldId="283"/>
        </pc:sldMkLst>
        <pc:spChg chg="mod">
          <ac:chgData name="Prasanna Hegde" userId="0d982a453045dfc8" providerId="LiveId" clId="{4B2DCBA8-6B79-41E2-A507-79C501CFE0C7}" dt="2022-03-08T11:28:20.441" v="85" actId="20577"/>
          <ac:spMkLst>
            <pc:docMk/>
            <pc:sldMk cId="2096491741" sldId="283"/>
            <ac:spMk id="5" creationId="{00000000-0000-0000-0000-000000000000}"/>
          </ac:spMkLst>
        </pc:spChg>
        <pc:picChg chg="del">
          <ac:chgData name="Prasanna Hegde" userId="0d982a453045dfc8" providerId="LiveId" clId="{4B2DCBA8-6B79-41E2-A507-79C501CFE0C7}" dt="2022-03-08T11:31:08.095" v="251" actId="478"/>
          <ac:picMkLst>
            <pc:docMk/>
            <pc:sldMk cId="2096491741" sldId="283"/>
            <ac:picMk id="7" creationId="{B18211D6-A915-44E2-AD33-B141D9D2A9B7}"/>
          </ac:picMkLst>
        </pc:picChg>
      </pc:sldChg>
      <pc:sldChg chg="delSp modSp mod">
        <pc:chgData name="Prasanna Hegde" userId="0d982a453045dfc8" providerId="LiveId" clId="{4B2DCBA8-6B79-41E2-A507-79C501CFE0C7}" dt="2022-03-08T11:31:05.759" v="250" actId="478"/>
        <pc:sldMkLst>
          <pc:docMk/>
          <pc:sldMk cId="1604833100" sldId="284"/>
        </pc:sldMkLst>
        <pc:spChg chg="mod">
          <ac:chgData name="Prasanna Hegde" userId="0d982a453045dfc8" providerId="LiveId" clId="{4B2DCBA8-6B79-41E2-A507-79C501CFE0C7}" dt="2022-03-08T11:30:10.153" v="182" actId="14100"/>
          <ac:spMkLst>
            <pc:docMk/>
            <pc:sldMk cId="1604833100" sldId="284"/>
            <ac:spMk id="7" creationId="{00000000-0000-0000-0000-000000000000}"/>
          </ac:spMkLst>
        </pc:spChg>
        <pc:spChg chg="del mod">
          <ac:chgData name="Prasanna Hegde" userId="0d982a453045dfc8" providerId="LiveId" clId="{4B2DCBA8-6B79-41E2-A507-79C501CFE0C7}" dt="2022-03-08T11:30:15.142" v="184" actId="478"/>
          <ac:spMkLst>
            <pc:docMk/>
            <pc:sldMk cId="1604833100" sldId="284"/>
            <ac:spMk id="9" creationId="{00000000-0000-0000-0000-000000000000}"/>
          </ac:spMkLst>
        </pc:spChg>
        <pc:picChg chg="del">
          <ac:chgData name="Prasanna Hegde" userId="0d982a453045dfc8" providerId="LiveId" clId="{4B2DCBA8-6B79-41E2-A507-79C501CFE0C7}" dt="2022-03-08T11:31:05.759" v="250" actId="478"/>
          <ac:picMkLst>
            <pc:docMk/>
            <pc:sldMk cId="1604833100" sldId="284"/>
            <ac:picMk id="10" creationId="{AF7E1BD1-B7E2-4A3B-AF6F-E56FE4D42CB3}"/>
          </ac:picMkLst>
        </pc:picChg>
      </pc:sldChg>
      <pc:sldChg chg="delSp del mod ord">
        <pc:chgData name="Prasanna Hegde" userId="0d982a453045dfc8" providerId="LiveId" clId="{4B2DCBA8-6B79-41E2-A507-79C501CFE0C7}" dt="2022-03-08T11:28:36.639" v="91" actId="47"/>
        <pc:sldMkLst>
          <pc:docMk/>
          <pc:sldMk cId="2492966838" sldId="289"/>
        </pc:sldMkLst>
        <pc:picChg chg="del">
          <ac:chgData name="Prasanna Hegde" userId="0d982a453045dfc8" providerId="LiveId" clId="{4B2DCBA8-6B79-41E2-A507-79C501CFE0C7}" dt="2022-03-08T11:28:00.630" v="80" actId="478"/>
          <ac:picMkLst>
            <pc:docMk/>
            <pc:sldMk cId="2492966838" sldId="289"/>
            <ac:picMk id="1032" creationId="{00000000-0000-0000-0000-000000000000}"/>
          </ac:picMkLst>
        </pc:picChg>
      </pc:sldChg>
      <pc:sldChg chg="addSp delSp modSp mod">
        <pc:chgData name="Prasanna Hegde" userId="0d982a453045dfc8" providerId="LiveId" clId="{4B2DCBA8-6B79-41E2-A507-79C501CFE0C7}" dt="2022-03-08T11:31:03.008" v="249" actId="478"/>
        <pc:sldMkLst>
          <pc:docMk/>
          <pc:sldMk cId="0" sldId="290"/>
        </pc:sldMkLst>
        <pc:spChg chg="add del mod">
          <ac:chgData name="Prasanna Hegde" userId="0d982a453045dfc8" providerId="LiveId" clId="{4B2DCBA8-6B79-41E2-A507-79C501CFE0C7}" dt="2022-03-08T11:30:30.015" v="204" actId="478"/>
          <ac:spMkLst>
            <pc:docMk/>
            <pc:sldMk cId="0" sldId="290"/>
            <ac:spMk id="3" creationId="{27E8E4B5-6EB5-40D9-ABDC-FAAAD06278E2}"/>
          </ac:spMkLst>
        </pc:spChg>
        <pc:spChg chg="mod">
          <ac:chgData name="Prasanna Hegde" userId="0d982a453045dfc8" providerId="LiveId" clId="{4B2DCBA8-6B79-41E2-A507-79C501CFE0C7}" dt="2022-03-08T11:30:22.927" v="202" actId="20577"/>
          <ac:spMkLst>
            <pc:docMk/>
            <pc:sldMk cId="0" sldId="290"/>
            <ac:spMk id="5" creationId="{00000000-0000-0000-0000-000000000000}"/>
          </ac:spMkLst>
        </pc:spChg>
        <pc:graphicFrameChg chg="del">
          <ac:chgData name="Prasanna Hegde" userId="0d982a453045dfc8" providerId="LiveId" clId="{4B2DCBA8-6B79-41E2-A507-79C501CFE0C7}" dt="2022-03-08T11:30:27.511" v="203" actId="478"/>
          <ac:graphicFrameMkLst>
            <pc:docMk/>
            <pc:sldMk cId="0" sldId="290"/>
            <ac:graphicFrameMk id="8" creationId="{00000000-0000-0000-0000-000000000000}"/>
          </ac:graphicFrameMkLst>
        </pc:graphicFrameChg>
        <pc:picChg chg="del">
          <ac:chgData name="Prasanna Hegde" userId="0d982a453045dfc8" providerId="LiveId" clId="{4B2DCBA8-6B79-41E2-A507-79C501CFE0C7}" dt="2022-03-08T11:31:03.008" v="249" actId="478"/>
          <ac:picMkLst>
            <pc:docMk/>
            <pc:sldMk cId="0" sldId="290"/>
            <ac:picMk id="4" creationId="{B18211D6-A915-44E2-AD33-B141D9D2A9B7}"/>
          </ac:picMkLst>
        </pc:picChg>
      </pc:sldChg>
      <pc:sldChg chg="del">
        <pc:chgData name="Prasanna Hegde" userId="0d982a453045dfc8" providerId="LiveId" clId="{4B2DCBA8-6B79-41E2-A507-79C501CFE0C7}" dt="2022-03-08T11:30:37.702" v="206" actId="47"/>
        <pc:sldMkLst>
          <pc:docMk/>
          <pc:sldMk cId="484160503" sldId="295"/>
        </pc:sldMkLst>
      </pc:sldChg>
      <pc:sldChg chg="del">
        <pc:chgData name="Prasanna Hegde" userId="0d982a453045dfc8" providerId="LiveId" clId="{4B2DCBA8-6B79-41E2-A507-79C501CFE0C7}" dt="2022-03-08T11:28:50.876" v="98" actId="47"/>
        <pc:sldMkLst>
          <pc:docMk/>
          <pc:sldMk cId="3272877095" sldId="296"/>
        </pc:sldMkLst>
      </pc:sldChg>
      <pc:sldChg chg="add">
        <pc:chgData name="Prasanna Hegde" userId="0d982a453045dfc8" providerId="LiveId" clId="{4B2DCBA8-6B79-41E2-A507-79C501CFE0C7}" dt="2022-03-08T11:28:35.261" v="90"/>
        <pc:sldMkLst>
          <pc:docMk/>
          <pc:sldMk cId="3442717022" sldId="297"/>
        </pc:sldMkLst>
      </pc:sldChg>
      <pc:sldChg chg="modSp add mod">
        <pc:chgData name="Prasanna Hegde" userId="0d982a453045dfc8" providerId="LiveId" clId="{4B2DCBA8-6B79-41E2-A507-79C501CFE0C7}" dt="2022-03-08T11:29:18.740" v="155" actId="14100"/>
        <pc:sldMkLst>
          <pc:docMk/>
          <pc:sldMk cId="2495044854" sldId="298"/>
        </pc:sldMkLst>
        <pc:spChg chg="mod">
          <ac:chgData name="Prasanna Hegde" userId="0d982a453045dfc8" providerId="LiveId" clId="{4B2DCBA8-6B79-41E2-A507-79C501CFE0C7}" dt="2022-03-08T11:29:18.740" v="155" actId="14100"/>
          <ac:spMkLst>
            <pc:docMk/>
            <pc:sldMk cId="2495044854" sldId="298"/>
            <ac:spMk id="8" creationId="{00000000-0000-0000-0000-000000000000}"/>
          </ac:spMkLst>
        </pc:spChg>
      </pc:sldChg>
      <pc:sldChg chg="modSp add mod">
        <pc:chgData name="Prasanna Hegde" userId="0d982a453045dfc8" providerId="LiveId" clId="{4B2DCBA8-6B79-41E2-A507-79C501CFE0C7}" dt="2022-03-08T11:29:37.813" v="167" actId="20577"/>
        <pc:sldMkLst>
          <pc:docMk/>
          <pc:sldMk cId="3674264624" sldId="299"/>
        </pc:sldMkLst>
        <pc:spChg chg="mod">
          <ac:chgData name="Prasanna Hegde" userId="0d982a453045dfc8" providerId="LiveId" clId="{4B2DCBA8-6B79-41E2-A507-79C501CFE0C7}" dt="2022-03-08T11:29:37.813" v="167" actId="20577"/>
          <ac:spMkLst>
            <pc:docMk/>
            <pc:sldMk cId="3674264624" sldId="299"/>
            <ac:spMk id="8" creationId="{00000000-0000-0000-0000-000000000000}"/>
          </ac:spMkLst>
        </pc:spChg>
      </pc:sldChg>
      <pc:sldChg chg="modSp new del mod">
        <pc:chgData name="Prasanna Hegde" userId="0d982a453045dfc8" providerId="LiveId" clId="{4B2DCBA8-6B79-41E2-A507-79C501CFE0C7}" dt="2022-03-08T11:29:31.969" v="162" actId="680"/>
        <pc:sldMkLst>
          <pc:docMk/>
          <pc:sldMk cId="3746172224" sldId="299"/>
        </pc:sldMkLst>
        <pc:spChg chg="mod">
          <ac:chgData name="Prasanna Hegde" userId="0d982a453045dfc8" providerId="LiveId" clId="{4B2DCBA8-6B79-41E2-A507-79C501CFE0C7}" dt="2022-03-08T11:29:31.510" v="161" actId="20577"/>
          <ac:spMkLst>
            <pc:docMk/>
            <pc:sldMk cId="3746172224" sldId="299"/>
            <ac:spMk id="2" creationId="{707839BC-ABF1-469E-9603-33960AF3204B}"/>
          </ac:spMkLst>
        </pc:spChg>
      </pc:sldChg>
      <pc:sldChg chg="delSp modSp add mod">
        <pc:chgData name="Prasanna Hegde" userId="0d982a453045dfc8" providerId="LiveId" clId="{4B2DCBA8-6B79-41E2-A507-79C501CFE0C7}" dt="2022-03-08T11:31:00.296" v="248" actId="478"/>
        <pc:sldMkLst>
          <pc:docMk/>
          <pc:sldMk cId="2571491609" sldId="300"/>
        </pc:sldMkLst>
        <pc:spChg chg="mod">
          <ac:chgData name="Prasanna Hegde" userId="0d982a453045dfc8" providerId="LiveId" clId="{4B2DCBA8-6B79-41E2-A507-79C501CFE0C7}" dt="2022-03-08T11:30:57.866" v="247" actId="20577"/>
          <ac:spMkLst>
            <pc:docMk/>
            <pc:sldMk cId="2571491609" sldId="300"/>
            <ac:spMk id="5" creationId="{00000000-0000-0000-0000-000000000000}"/>
          </ac:spMkLst>
        </pc:spChg>
        <pc:picChg chg="del">
          <ac:chgData name="Prasanna Hegde" userId="0d982a453045dfc8" providerId="LiveId" clId="{4B2DCBA8-6B79-41E2-A507-79C501CFE0C7}" dt="2022-03-08T11:31:00.296" v="248" actId="478"/>
          <ac:picMkLst>
            <pc:docMk/>
            <pc:sldMk cId="2571491609" sldId="300"/>
            <ac:picMk id="4" creationId="{B18211D6-A915-44E2-AD33-B141D9D2A9B7}"/>
          </ac:picMkLst>
        </pc:picChg>
      </pc:sldChg>
      <pc:sldChg chg="modSp new del mod">
        <pc:chgData name="Prasanna Hegde" userId="0d982a453045dfc8" providerId="LiveId" clId="{4B2DCBA8-6B79-41E2-A507-79C501CFE0C7}" dt="2022-03-08T11:30:48.095" v="220" actId="47"/>
        <pc:sldMkLst>
          <pc:docMk/>
          <pc:sldMk cId="2613026924" sldId="300"/>
        </pc:sldMkLst>
        <pc:spChg chg="mod">
          <ac:chgData name="Prasanna Hegde" userId="0d982a453045dfc8" providerId="LiveId" clId="{4B2DCBA8-6B79-41E2-A507-79C501CFE0C7}" dt="2022-03-08T11:30:46.621" v="219" actId="20577"/>
          <ac:spMkLst>
            <pc:docMk/>
            <pc:sldMk cId="2613026924" sldId="300"/>
            <ac:spMk id="2" creationId="{913DF348-3263-4A4C-85BE-9B1D8C5322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54DF-955B-492E-9391-81404B139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F2C35-FD09-4A74-B089-F17C2B35F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91B58-C5F7-4076-B2AD-F588D998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B5048-56D3-496B-ACFD-85B98855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3F8C-6B35-4BE9-B447-2EEDAC5E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B50D6-E9D8-4057-9297-5F96293C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E2771-5F07-4FE9-80A6-306FBE9E2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4FE94-5E49-48F4-B9CC-F93E183E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ED4F-9FB3-4B3A-A406-D102BB08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C5699-D408-468E-A187-AFA35AA9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4CD7C7-1263-4EE0-9DB9-8D04C0B74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E55CE-E2A2-453F-A885-101BF65FE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EBFAE-97FA-426A-A04D-31562604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AC49-65F2-4458-AFC6-55C00D5C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68E84-AD34-4B51-B649-CE2B360E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C88A-6F06-40F8-A2BB-3D70C738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A78A1-EBAD-4E58-8BE5-320C27D0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C5026-A603-4047-9D70-BB1A3A44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5315-B205-4D45-A9A8-EA7F4944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4F16D-AA64-45B0-9E69-F083C9F5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73EE-0489-4F38-A0AE-573F180C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F84F7-E01D-45A0-9BC6-4B3A957FA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D2FFD-ADB3-45D3-85E7-B50C5F57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7D5EA-B162-4395-B570-79C17D96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8F1FE-329A-422E-8D78-94B163D6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6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65DC-3336-4166-9E89-0316E898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427E5-52E5-49BD-8846-B13158879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5BB13-ACD2-4C7E-A798-B114938CA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CFA10-AB7F-4AB8-A481-0E602821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74AE2-E06A-4D6C-A46D-F6B7B078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857D-B473-4069-B3EE-5453924A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7293-1419-4505-B220-2455D030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38F55-5524-4A1D-A603-34B2AF17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53EF1-6714-474C-8ABB-73C0AE334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E5460-DAFD-4FBD-89A5-7ACECE1C0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420CE-6383-4786-A88B-4AB97992C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ED90D-62EB-4CD9-945D-D8784880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B75559-21D8-4F66-AAFD-453AA4E7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3E65F-9E1E-4034-A27A-CE5D1E80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4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7912E-B0D2-4FCE-9E3E-E3CD75D8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89988-0AD9-48FE-BD4F-B2C492F2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E4309-DC72-4ABB-B482-807B5369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2739F-0871-489C-805D-71F744DA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36170-054D-463D-AA0F-CA5BBD27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B3D7B-158E-42CE-B6C8-48F91E7C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AC384-3266-43A2-8615-92FADBC9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E499-AA3A-493D-901E-D8DA34421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2C16-F814-4F86-AF63-F17B1CA67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9773A-8EBF-4732-A799-617E4EFE7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E11AF-8D0B-4AC5-BCA0-25FFC5F4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14A91-AB77-43FB-AEE7-182860BD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E1198-C8FB-4778-948F-6D8F4FB0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1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9EAD-27DA-489F-A397-AA1BA2DF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20C4-ADDA-40F0-BA00-DDB6AAD48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8B912-3344-4FC4-B2C4-E926520CC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49A3C-B431-49B3-8038-CF11D6F4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C9E70-7F36-4482-A537-50681680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7D186-9B98-4FA4-ABC0-471D86C1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6CA06-5422-4765-B9F3-00411C62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CD888-EF0D-44EE-B3FD-3C7F631FC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A351-9EA1-459C-8A9F-1FEF54971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84C3-E71B-4C8B-814A-385C5D00711E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CC622-3932-4EB6-BE36-5F0F84346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AAF10-1EAE-4E3B-9AAA-C49DDFCA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88F1-A1B7-4854-94DF-D9654754C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773" y="1062547"/>
            <a:ext cx="105781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480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Title: </a:t>
            </a:r>
          </a:p>
          <a:p>
            <a:pPr algn="ctr">
              <a:defRPr sz="480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  <a:p>
            <a:pPr algn="ctr">
              <a:defRPr sz="480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  <a:p>
            <a:pPr algn="ctr">
              <a:defRPr sz="480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Presenter: </a:t>
            </a:r>
          </a:p>
        </p:txBody>
      </p:sp>
    </p:spTree>
    <p:extLst>
      <p:ext uri="{BB962C8B-B14F-4D97-AF65-F5344CB8AC3E}">
        <p14:creationId xmlns:p14="http://schemas.microsoft.com/office/powerpoint/2010/main" val="20548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8177" y="513812"/>
            <a:ext cx="18124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59811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8177" y="513812"/>
            <a:ext cx="6598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Problem</a:t>
            </a:r>
            <a:r>
              <a:rPr lang="en-IN" sz="4000" b="1" dirty="0">
                <a:latin typeface="Copperplate Gothic Light" pitchFamily="34" charset="0"/>
              </a:rPr>
              <a:t> </a:t>
            </a:r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34427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8177" y="513812"/>
            <a:ext cx="18576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Need</a:t>
            </a:r>
          </a:p>
        </p:txBody>
      </p:sp>
    </p:spTree>
    <p:extLst>
      <p:ext uri="{BB962C8B-B14F-4D97-AF65-F5344CB8AC3E}">
        <p14:creationId xmlns:p14="http://schemas.microsoft.com/office/powerpoint/2010/main" val="367426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8176" y="513812"/>
            <a:ext cx="109313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Existing solutions and their </a:t>
            </a:r>
          </a:p>
          <a:p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249504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90459" y="1248508"/>
            <a:ext cx="11811083" cy="452596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/>
          <a:p>
            <a:pPr algn="just" defTabSz="1194785">
              <a:spcBef>
                <a:spcPts val="1333"/>
              </a:spcBef>
              <a:defRPr/>
            </a:pPr>
            <a:endParaRPr lang="en-IN" sz="2133" dirty="0">
              <a:solidFill>
                <a:schemeClr val="accent5">
                  <a:lumMod val="50000"/>
                </a:schemeClr>
              </a:solidFill>
              <a:latin typeface="Copperplate Gothic Light" pitchFamily="34" charset="0"/>
              <a:ea typeface="Bodoni SvtyTwo SC ITC TT-Book"/>
              <a:cs typeface="Bodoni SvtyTwo SC ITC TT-Book"/>
              <a:sym typeface="Bodoni SvtyTwo SC ITC TT-Boo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5611" y="476230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endParaRPr lang="en-IN" sz="4800" b="1" dirty="0">
              <a:solidFill>
                <a:schemeClr val="tx2">
                  <a:lumMod val="75000"/>
                </a:schemeClr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177" y="487687"/>
            <a:ext cx="66143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Proposed solution</a:t>
            </a:r>
          </a:p>
        </p:txBody>
      </p:sp>
    </p:spTree>
    <p:extLst>
      <p:ext uri="{BB962C8B-B14F-4D97-AF65-F5344CB8AC3E}">
        <p14:creationId xmlns:p14="http://schemas.microsoft.com/office/powerpoint/2010/main" val="209649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203200" y="1333485"/>
            <a:ext cx="11322088" cy="342902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/>
          <a:p>
            <a:pPr algn="just" defTabSz="121917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4267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281" y="365760"/>
            <a:ext cx="636603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IN" sz="4800" b="1" dirty="0">
                <a:solidFill>
                  <a:schemeClr val="tx2"/>
                </a:solidFill>
                <a:latin typeface="Copperplate Gothic Light" pitchFamily="34" charset="0"/>
              </a:rPr>
              <a:t>Plan of Action</a:t>
            </a:r>
          </a:p>
          <a:p>
            <a:pPr lvl="0" algn="just">
              <a:spcBef>
                <a:spcPct val="20000"/>
              </a:spcBef>
              <a:defRPr/>
            </a:pPr>
            <a:endParaRPr lang="en-IN" sz="4800" b="1" dirty="0">
              <a:solidFill>
                <a:schemeClr val="tx1">
                  <a:tint val="75000"/>
                </a:schemeClr>
              </a:solidFill>
              <a:latin typeface="Copperplate Gothic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3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opperplate Gothic Light" pitchFamily="34" charset="0"/>
              </a:rPr>
              <a:t>Possible hurdles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opperplate Gothic Light" pitchFamily="34" charset="0"/>
              </a:rPr>
              <a:t>Overcoming these hurdles</a:t>
            </a:r>
          </a:p>
        </p:txBody>
      </p:sp>
    </p:spTree>
    <p:extLst>
      <p:ext uri="{BB962C8B-B14F-4D97-AF65-F5344CB8AC3E}">
        <p14:creationId xmlns:p14="http://schemas.microsoft.com/office/powerpoint/2010/main" val="257149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Copperplate Gothic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Possible hurdles</vt:lpstr>
      <vt:lpstr>Overcoming these hurdles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Prasanna Hegde</cp:lastModifiedBy>
  <cp:revision>63</cp:revision>
  <dcterms:created xsi:type="dcterms:W3CDTF">2020-02-08T09:28:14Z</dcterms:created>
  <dcterms:modified xsi:type="dcterms:W3CDTF">2022-03-08T11:31:20Z</dcterms:modified>
</cp:coreProperties>
</file>